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81925eb60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81925eb60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>
                <a:solidFill>
                  <a:schemeClr val="dk2"/>
                </a:solidFill>
              </a:rPr>
              <a:t>Daten nutzen - Die Verbindungssuche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81925eb60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81925eb6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800">
                <a:solidFill>
                  <a:schemeClr val="dk1"/>
                </a:solidFill>
              </a:rPr>
              <a:t>Community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481925eb60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481925eb60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Warum Daten eingeben?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81925eb60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81925eb60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800">
                <a:solidFill>
                  <a:schemeClr val="dk1"/>
                </a:solidFill>
              </a:rPr>
              <a:t>Der benefit für alle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81925eb60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81925eb6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Danke fürs zuhören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81925eb60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81925eb60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Das Problem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81925eb6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81925eb6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81925eb6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81925eb6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800">
                <a:solidFill>
                  <a:schemeClr val="dk1"/>
                </a:solidFill>
              </a:rPr>
              <a:t>Die Lösung?</a:t>
            </a:r>
            <a:endParaRPr sz="2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81925eb60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81925eb60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wir wollen das Ubahnfahren verbessern =&gt;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darstellen wie voll eine ubahn ist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austausch über bahnen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481925eb60_4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481925eb60_4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81925eb6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81925eb6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Probleme mit obigem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es gibt daten (live abfahrt, haltestellen, radzähler…)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es gibt keine daten dazu wie viele menschen in einer ubahn sind (datenschutz!)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=&gt; wir fragen die Nutzer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81925eb60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81925eb60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481925eb60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481925eb60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2800">
                <a:solidFill>
                  <a:schemeClr val="dk1"/>
                </a:solidFill>
              </a:rPr>
              <a:t>Daten sammeln - Der Check-In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9" Type="http://schemas.openxmlformats.org/officeDocument/2006/relationships/image" Target="../media/image22.png"/><Relationship Id="rId5" Type="http://schemas.openxmlformats.org/officeDocument/2006/relationships/image" Target="../media/image15.png"/><Relationship Id="rId6" Type="http://schemas.openxmlformats.org/officeDocument/2006/relationships/image" Target="../media/image23.png"/><Relationship Id="rId7" Type="http://schemas.openxmlformats.org/officeDocument/2006/relationships/image" Target="../media/image18.png"/><Relationship Id="rId8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2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eGi3AzgkqmoiBXiXseoo-LOpTFLth00X/view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Relationship Id="rId4" Type="http://schemas.openxmlformats.org/officeDocument/2006/relationships/image" Target="../media/image10.jpg"/><Relationship Id="rId5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0" y="1207463"/>
            <a:ext cx="8001000" cy="2924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950" y="71875"/>
            <a:ext cx="2752099" cy="48926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14" name="Google Shape;1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1650" y="1628350"/>
            <a:ext cx="323175" cy="32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1650" y="2075925"/>
            <a:ext cx="323175" cy="32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1650" y="2571750"/>
            <a:ext cx="323175" cy="32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1650" y="3015850"/>
            <a:ext cx="323175" cy="32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1650" y="3515150"/>
            <a:ext cx="323175" cy="32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01650" y="3955775"/>
            <a:ext cx="323175" cy="32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2"/>
          <p:cNvPicPr preferRelativeResize="0"/>
          <p:nvPr/>
        </p:nvPicPr>
        <p:blipFill rotWithShape="1">
          <a:blip r:embed="rId4">
            <a:alphaModFix/>
          </a:blip>
          <a:srcRect b="26133" l="0" r="0" t="0"/>
          <a:stretch/>
        </p:blipFill>
        <p:spPr>
          <a:xfrm>
            <a:off x="5501650" y="4396400"/>
            <a:ext cx="323175" cy="23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2224" y="154350"/>
            <a:ext cx="2719575" cy="4834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6" name="Google Shape;126;p23"/>
          <p:cNvPicPr preferRelativeResize="0"/>
          <p:nvPr/>
        </p:nvPicPr>
        <p:blipFill rotWithShape="1">
          <a:blip r:embed="rId4">
            <a:alphaModFix/>
          </a:blip>
          <a:srcRect b="15651" l="0" r="0" t="14971"/>
          <a:stretch/>
        </p:blipFill>
        <p:spPr>
          <a:xfrm>
            <a:off x="3211113" y="350000"/>
            <a:ext cx="2721776" cy="335702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3"/>
          <p:cNvSpPr txBox="1"/>
          <p:nvPr/>
        </p:nvSpPr>
        <p:spPr>
          <a:xfrm>
            <a:off x="283000" y="691575"/>
            <a:ext cx="2781300" cy="29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FF0000"/>
                </a:solidFill>
              </a:rPr>
              <a:t>Final Design! 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FF0000"/>
                </a:solidFill>
              </a:rPr>
              <a:t>Not subject to change!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872843">
            <a:off x="5126300" y="2556325"/>
            <a:ext cx="3800400" cy="19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" name="Google Shape;134;p24"/>
          <p:cNvGrpSpPr/>
          <p:nvPr/>
        </p:nvGrpSpPr>
        <p:grpSpPr>
          <a:xfrm>
            <a:off x="2781970" y="168500"/>
            <a:ext cx="5239330" cy="2668625"/>
            <a:chOff x="3674545" y="2386925"/>
            <a:chExt cx="5239330" cy="2668625"/>
          </a:xfrm>
        </p:grpSpPr>
        <p:pic>
          <p:nvPicPr>
            <p:cNvPr id="135" name="Google Shape;135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674545" y="2386925"/>
              <a:ext cx="5239330" cy="2668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6" name="Google Shape;136;p24"/>
            <p:cNvSpPr txBox="1"/>
            <p:nvPr/>
          </p:nvSpPr>
          <p:spPr>
            <a:xfrm rot="791678">
              <a:off x="5983406" y="3152887"/>
              <a:ext cx="2531326" cy="1252926"/>
            </a:xfrm>
            <a:prstGeom prst="rect">
              <a:avLst/>
            </a:prstGeom>
            <a:solidFill>
              <a:srgbClr val="FFE599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2400">
                <a:solidFill>
                  <a:schemeClr val="accent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de" sz="2400">
                  <a:solidFill>
                    <a:schemeClr val="accent1"/>
                  </a:solidFill>
                </a:rPr>
                <a:t>CityHeroPoints</a:t>
              </a:r>
              <a:endParaRPr b="1" sz="2400">
                <a:solidFill>
                  <a:schemeClr val="accent1"/>
                </a:solidFill>
              </a:endParaRPr>
            </a:p>
          </p:txBody>
        </p:sp>
      </p:grpSp>
      <p:pic>
        <p:nvPicPr>
          <p:cNvPr id="137" name="Google Shape;137;p24"/>
          <p:cNvPicPr preferRelativeResize="0"/>
          <p:nvPr/>
        </p:nvPicPr>
        <p:blipFill/>
        <p:spPr>
          <a:xfrm>
            <a:off x="952800" y="2130475"/>
            <a:ext cx="1829176" cy="253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/>
        <p:spPr>
          <a:xfrm>
            <a:off x="-102749" y="-9"/>
            <a:ext cx="9355167" cy="527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6"/>
          <p:cNvPicPr preferRelativeResize="0"/>
          <p:nvPr/>
        </p:nvPicPr>
        <p:blipFill rotWithShape="1">
          <a:blip r:embed="rId3">
            <a:alphaModFix/>
          </a:blip>
          <a:srcRect b="26161" l="0" r="0" t="32246"/>
          <a:stretch/>
        </p:blipFill>
        <p:spPr>
          <a:xfrm>
            <a:off x="4654013" y="2492725"/>
            <a:ext cx="2112600" cy="87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000" y="3680000"/>
            <a:ext cx="1219486" cy="121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3522" y="3843625"/>
            <a:ext cx="1734750" cy="121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81725" y="3573776"/>
            <a:ext cx="1420975" cy="14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6"/>
          <p:cNvPicPr preferRelativeResize="0"/>
          <p:nvPr/>
        </p:nvPicPr>
        <p:blipFill rotWithShape="1">
          <a:blip r:embed="rId7">
            <a:alphaModFix/>
          </a:blip>
          <a:srcRect b="0" l="21308" r="20184" t="0"/>
          <a:stretch/>
        </p:blipFill>
        <p:spPr>
          <a:xfrm>
            <a:off x="5201325" y="3794621"/>
            <a:ext cx="1219475" cy="1042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45050" y="2389062"/>
            <a:ext cx="1219475" cy="10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720563" y="120250"/>
            <a:ext cx="5702865" cy="208426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Das Problem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6075" y="-101172"/>
            <a:ext cx="9503775" cy="534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300" y="854350"/>
            <a:ext cx="4643175" cy="37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Die Lösung?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0" l="0" r="0" t="7749"/>
          <a:stretch/>
        </p:blipFill>
        <p:spPr>
          <a:xfrm>
            <a:off x="-403900" y="0"/>
            <a:ext cx="1084264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Die Idee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Schnelle, intuitive Darstellung der Auslastung einzelner U-Bahnen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de"/>
              <a:t>E</a:t>
            </a:r>
            <a:r>
              <a:rPr lang="de"/>
              <a:t>ine Plattform zum Austausch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3900" y="-64650"/>
            <a:ext cx="9337975" cy="526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850" y="0"/>
            <a:ext cx="795030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876" y="794375"/>
            <a:ext cx="3876725" cy="422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8925" y="84150"/>
            <a:ext cx="4709350" cy="402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21249" y="1455378"/>
            <a:ext cx="5542225" cy="3929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hackVG_Lang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2725" y="367300"/>
            <a:ext cx="5878550" cy="44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24450"/>
            <a:ext cx="2591201" cy="4437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5" name="Google Shape;10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5200" y="224450"/>
            <a:ext cx="2591201" cy="44375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06" name="Google Shape;10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8700" y="224450"/>
            <a:ext cx="2591201" cy="4437523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cxnSp>
        <p:nvCxnSpPr>
          <p:cNvPr id="107" name="Google Shape;107;p21"/>
          <p:cNvCxnSpPr>
            <a:stCxn id="104" idx="3"/>
            <a:endCxn id="105" idx="1"/>
          </p:cNvCxnSpPr>
          <p:nvPr/>
        </p:nvCxnSpPr>
        <p:spPr>
          <a:xfrm>
            <a:off x="2902901" y="2443200"/>
            <a:ext cx="3822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8" name="Google Shape;108;p21"/>
          <p:cNvCxnSpPr>
            <a:endCxn id="106" idx="1"/>
          </p:cNvCxnSpPr>
          <p:nvPr/>
        </p:nvCxnSpPr>
        <p:spPr>
          <a:xfrm>
            <a:off x="5876500" y="2443212"/>
            <a:ext cx="3822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